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8" r:id="rId13"/>
    <p:sldId id="267" r:id="rId14"/>
    <p:sldId id="268" r:id="rId15"/>
    <p:sldId id="285" r:id="rId16"/>
    <p:sldId id="284" r:id="rId17"/>
    <p:sldId id="286" r:id="rId18"/>
    <p:sldId id="270" r:id="rId19"/>
    <p:sldId id="271" r:id="rId20"/>
    <p:sldId id="272" r:id="rId21"/>
    <p:sldId id="273" r:id="rId22"/>
    <p:sldId id="274" r:id="rId23"/>
    <p:sldId id="275" r:id="rId24"/>
    <p:sldId id="287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77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06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82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47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07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48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92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7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png"/><Relationship Id="rId9" Type="http://schemas.openxmlformats.org/officeDocument/2006/relationships/image" Target="../media/image4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05" y="2979801"/>
            <a:ext cx="8214312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65" y="6504527"/>
            <a:ext cx="5617845" cy="20848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010" y="6504527"/>
            <a:ext cx="5617845" cy="20848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798" y="6504527"/>
            <a:ext cx="5617845" cy="20848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010" y="6504527"/>
            <a:ext cx="5617845" cy="20848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798" y="6504527"/>
            <a:ext cx="5617845" cy="2084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34" y="3474720"/>
            <a:ext cx="17715500" cy="430682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" y="308181"/>
            <a:ext cx="17983105" cy="283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15" y="508794"/>
            <a:ext cx="5353050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4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56" y="508794"/>
            <a:ext cx="5353050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6974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" y="3277695"/>
            <a:ext cx="17983105" cy="60533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" y="7685818"/>
            <a:ext cx="18069687" cy="22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1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513" y="470862"/>
            <a:ext cx="6488785" cy="374286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53" y="604201"/>
            <a:ext cx="6386053" cy="423742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659" y="3982641"/>
            <a:ext cx="6449378" cy="19751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492" y="4442180"/>
            <a:ext cx="6461805" cy="3903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697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98" y="3313839"/>
            <a:ext cx="3213925" cy="53184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82" y="3313839"/>
            <a:ext cx="3213925" cy="5318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166" y="3313839"/>
            <a:ext cx="3198300" cy="53184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625" y="3313840"/>
            <a:ext cx="3198300" cy="53184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084" y="3313840"/>
            <a:ext cx="3198300" cy="5318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587" y="3179255"/>
            <a:ext cx="4739735" cy="31089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571" y="1024271"/>
            <a:ext cx="6951012" cy="7827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22" y="6316361"/>
            <a:ext cx="5617845" cy="20848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867" y="6316361"/>
            <a:ext cx="5617845" cy="20848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798" y="6316361"/>
            <a:ext cx="5617845" cy="20848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867" y="6316361"/>
            <a:ext cx="5617845" cy="20848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798" y="6316361"/>
            <a:ext cx="5617845" cy="2084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6974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77695"/>
            <a:ext cx="17983676" cy="6053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6974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044" y="6524673"/>
            <a:ext cx="4826318" cy="14996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175" y="907113"/>
            <a:ext cx="4826318" cy="1499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6974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05" y="4538853"/>
            <a:ext cx="4826318" cy="150847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12" y="7170468"/>
            <a:ext cx="4826318" cy="150847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477" y="6074331"/>
            <a:ext cx="4826318" cy="150847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295" y="3453003"/>
            <a:ext cx="4826318" cy="327369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5438" y="6499098"/>
            <a:ext cx="4826318" cy="20939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6252" y="5806154"/>
            <a:ext cx="4826318" cy="150847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5438" y="6499098"/>
            <a:ext cx="4826318" cy="2093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6974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4489" y="6251639"/>
            <a:ext cx="4826318" cy="14996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999" y="6251781"/>
            <a:ext cx="4826318" cy="14996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955" y="6251781"/>
            <a:ext cx="4826318" cy="14996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0231" y="6251781"/>
            <a:ext cx="4826318" cy="2093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251781"/>
            <a:ext cx="3946208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08181"/>
            <a:ext cx="17983105" cy="26974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7889" y="3953923"/>
            <a:ext cx="6138767" cy="324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05" y="2979801"/>
            <a:ext cx="8214312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2" y="393764"/>
            <a:ext cx="18147554" cy="7772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413" y="1528048"/>
            <a:ext cx="17983105" cy="795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05" y="2979801"/>
            <a:ext cx="8214312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556" y="1664208"/>
            <a:ext cx="17983105" cy="654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05" y="2979801"/>
            <a:ext cx="6114479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383709"/>
            <a:ext cx="17996964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3383709"/>
            <a:ext cx="17996964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자율PJT_광주_2반_C209_UCC경진대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" y="496"/>
            <a:ext cx="17556163" cy="9875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05" y="2979801"/>
            <a:ext cx="8214312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997" y="3446288"/>
            <a:ext cx="6114479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7743"/>
            <a:ext cx="18000107" cy="256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" y="1313736"/>
            <a:ext cx="18000107" cy="256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05" y="2979801"/>
            <a:ext cx="8214312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31</Words>
  <Application>Microsoft Office PowerPoint</Application>
  <PresentationFormat>사용자 지정</PresentationFormat>
  <Paragraphs>31</Paragraphs>
  <Slides>31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mangoboard.net_21576316</dc:creator>
  <cp:lastModifiedBy>multicampus</cp:lastModifiedBy>
  <cp:revision>4</cp:revision>
  <dcterms:created xsi:type="dcterms:W3CDTF">2022-11-20T15:49:25Z</dcterms:created>
  <dcterms:modified xsi:type="dcterms:W3CDTF">2022-11-20T22:31:44Z</dcterms:modified>
</cp:coreProperties>
</file>